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73BDB"/>
    <a:srgbClr val="AD63B3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0" Type="http://schemas.openxmlformats.org/officeDocument/2006/relationships/presProps" Target="presProps.xml"/><Relationship Id="rId5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printerSettings" Target="printerSettings/printerSettings1.bin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28801"/>
            <a:ext cx="8458200" cy="1771650"/>
          </a:xfrm>
        </p:spPr>
        <p:txBody>
          <a:bodyPr/>
          <a:lstStyle/>
          <a:p>
            <a:r>
              <a:rPr lang="en-US" dirty="0" smtClean="0">
                <a:solidFill>
                  <a:srgbClr val="FF33CC"/>
                </a:solidFill>
              </a:rPr>
              <a:t>LHearts</a:t>
            </a:r>
            <a:endParaRPr lang="en-SG" dirty="0">
              <a:solidFill>
                <a:srgbClr val="FF33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2819400"/>
          </a:xfrm>
        </p:spPr>
        <p:txBody>
          <a:bodyPr>
            <a:normAutofit fontScale="62500" lnSpcReduction="20000"/>
          </a:bodyPr>
          <a:lstStyle/>
          <a:p>
            <a:r>
              <a:rPr lang="en-US" sz="4400" dirty="0" smtClean="0">
                <a:solidFill>
                  <a:srgbClr val="00B0F0"/>
                </a:solidFill>
              </a:rPr>
              <a:t>Leader: Shayna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Co-leader: Yi Ling</a:t>
            </a:r>
          </a:p>
          <a:p>
            <a:r>
              <a:rPr lang="en-US" sz="4400" dirty="0" smtClean="0">
                <a:solidFill>
                  <a:srgbClr val="92D050"/>
                </a:solidFill>
              </a:rPr>
              <a:t>Members:</a:t>
            </a:r>
          </a:p>
          <a:p>
            <a:r>
              <a:rPr lang="en-US" sz="4400" dirty="0" smtClean="0">
                <a:solidFill>
                  <a:srgbClr val="AD63B3"/>
                </a:solidFill>
              </a:rPr>
              <a:t>Angelica</a:t>
            </a:r>
          </a:p>
          <a:p>
            <a:r>
              <a:rPr lang="en-US" sz="4400" dirty="0" smtClean="0">
                <a:solidFill>
                  <a:srgbClr val="D73BDB"/>
                </a:solidFill>
              </a:rPr>
              <a:t>Cherilynn</a:t>
            </a:r>
          </a:p>
          <a:p>
            <a:r>
              <a:rPr lang="en-US" sz="4400" dirty="0" smtClean="0"/>
              <a:t>Emily</a:t>
            </a:r>
          </a:p>
          <a:p>
            <a:endParaRPr lang="en-SG" dirty="0"/>
          </a:p>
        </p:txBody>
      </p:sp>
      <p:pic>
        <p:nvPicPr>
          <p:cNvPr id="5" name="Picture 4" descr="Lhearts banner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95919">
            <a:off x="2656221" y="-10778"/>
            <a:ext cx="373380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An LHearts production:</a:t>
            </a:r>
            <a:br>
              <a:rPr lang="en-US" sz="1400" dirty="0" smtClean="0"/>
            </a:br>
            <a:r>
              <a:rPr lang="en-US" sz="1800" dirty="0" smtClean="0">
                <a:latin typeface="Arial Rounded MT Bold" pitchFamily="34" charset="0"/>
              </a:rPr>
              <a:t> </a:t>
            </a:r>
            <a:r>
              <a:rPr lang="en-US" sz="3200" dirty="0" smtClean="0">
                <a:latin typeface="Arial Rounded MT Bold" pitchFamily="34" charset="0"/>
              </a:rPr>
              <a:t>Fishno High School and University</a:t>
            </a:r>
            <a:endParaRPr lang="en-S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Australian Sunrise" pitchFamily="2" charset="0"/>
              </a:rPr>
              <a:t>Where you hate teachers not from Fishno…</a:t>
            </a:r>
          </a:p>
          <a:p>
            <a:pPr>
              <a:buNone/>
            </a:pPr>
            <a:r>
              <a:rPr lang="en-US" sz="2400" dirty="0" smtClean="0">
                <a:latin typeface="Australian Sunrise" pitchFamily="2" charset="0"/>
              </a:rPr>
              <a:t>Fun.Awesomeness.Cool.  </a:t>
            </a:r>
          </a:p>
          <a:p>
            <a:pPr>
              <a:buNone/>
            </a:pPr>
            <a:r>
              <a:rPr lang="en-US" sz="2400" dirty="0" smtClean="0">
                <a:latin typeface="Batik Regular" pitchFamily="2" charset="0"/>
              </a:rPr>
              <a:t>Principal: Mr Shit</a:t>
            </a:r>
          </a:p>
          <a:p>
            <a:pPr>
              <a:buNone/>
            </a:pPr>
            <a:r>
              <a:rPr lang="en-US" sz="2400" dirty="0" smtClean="0">
                <a:latin typeface="Batik Regular" pitchFamily="2" charset="0"/>
              </a:rPr>
              <a:t>Teacher: Miss Shayna Chua</a:t>
            </a:r>
          </a:p>
          <a:p>
            <a:pPr>
              <a:buNone/>
            </a:pPr>
            <a:r>
              <a:rPr lang="en-US" sz="2400" dirty="0" smtClean="0">
                <a:latin typeface="Batik Regular" pitchFamily="2" charset="0"/>
              </a:rPr>
              <a:t>Students: Angelica</a:t>
            </a:r>
          </a:p>
          <a:p>
            <a:pPr>
              <a:buNone/>
            </a:pPr>
            <a:r>
              <a:rPr lang="en-US" sz="2400" dirty="0">
                <a:latin typeface="Batik Regular" pitchFamily="2" charset="0"/>
              </a:rPr>
              <a:t> </a:t>
            </a:r>
            <a:r>
              <a:rPr lang="en-US" sz="2400" dirty="0" smtClean="0">
                <a:latin typeface="Batik Regular" pitchFamily="2" charset="0"/>
              </a:rPr>
              <a:t>        Cherilynn</a:t>
            </a:r>
          </a:p>
          <a:p>
            <a:pPr>
              <a:buNone/>
            </a:pPr>
            <a:r>
              <a:rPr lang="en-US" sz="2400" dirty="0">
                <a:latin typeface="Batik Regular" pitchFamily="2" charset="0"/>
              </a:rPr>
              <a:t> </a:t>
            </a:r>
            <a:r>
              <a:rPr lang="en-US" sz="2400" dirty="0" smtClean="0">
                <a:latin typeface="Batik Regular" pitchFamily="2" charset="0"/>
              </a:rPr>
              <a:t>        Emily</a:t>
            </a:r>
          </a:p>
          <a:p>
            <a:pPr>
              <a:buNone/>
            </a:pPr>
            <a:r>
              <a:rPr lang="en-US" sz="2400" dirty="0" smtClean="0">
                <a:latin typeface="Broadway" pitchFamily="82" charset="0"/>
              </a:rPr>
              <a:t>So What are you waiting for?</a:t>
            </a:r>
          </a:p>
          <a:p>
            <a:pPr>
              <a:buNone/>
            </a:pPr>
            <a:r>
              <a:rPr lang="en-US" sz="2400" dirty="0" smtClean="0">
                <a:latin typeface="Broadway" pitchFamily="82" charset="0"/>
              </a:rPr>
              <a:t>Join us now!</a:t>
            </a:r>
            <a:r>
              <a:rPr lang="en-US" sz="2400" dirty="0" smtClean="0">
                <a:latin typeface="Australian Sunrise" pitchFamily="2" charset="0"/>
              </a:rPr>
              <a:t> </a:t>
            </a:r>
            <a:endParaRPr lang="en-SG" sz="2400" dirty="0">
              <a:latin typeface="Australian Sunris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askerville Old Face" pitchFamily="18" charset="0"/>
              </a:rPr>
              <a:t>More on topics taught in Fishno High School and University…</a:t>
            </a:r>
            <a:endParaRPr lang="en-SG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Bauhaus 93" pitchFamily="82" charset="0"/>
              </a:rPr>
              <a:t>Music</a:t>
            </a:r>
          </a:p>
          <a:p>
            <a:r>
              <a:rPr lang="en-US" dirty="0" smtClean="0">
                <a:latin typeface="Bauhaus 93" pitchFamily="82" charset="0"/>
              </a:rPr>
              <a:t>Science</a:t>
            </a:r>
          </a:p>
          <a:p>
            <a:r>
              <a:rPr lang="en-US" dirty="0" smtClean="0">
                <a:latin typeface="Bauhaus 93" pitchFamily="82" charset="0"/>
              </a:rPr>
              <a:t>Physics</a:t>
            </a:r>
          </a:p>
          <a:p>
            <a:r>
              <a:rPr lang="en-US" dirty="0" smtClean="0">
                <a:latin typeface="Bauhaus 93" pitchFamily="82" charset="0"/>
              </a:rPr>
              <a:t>Chemistry</a:t>
            </a:r>
          </a:p>
          <a:p>
            <a:r>
              <a:rPr lang="en-US" dirty="0" smtClean="0">
                <a:latin typeface="Bauhaus 93" pitchFamily="82" charset="0"/>
              </a:rPr>
              <a:t>History</a:t>
            </a:r>
          </a:p>
          <a:p>
            <a:r>
              <a:rPr lang="en-US" dirty="0" smtClean="0">
                <a:latin typeface="Bauhaus 93" pitchFamily="82" charset="0"/>
              </a:rPr>
              <a:t>Geography</a:t>
            </a:r>
          </a:p>
          <a:p>
            <a:r>
              <a:rPr lang="en-US" dirty="0" smtClean="0">
                <a:latin typeface="Bernard MT Condensed" pitchFamily="18" charset="0"/>
              </a:rPr>
              <a:t>And more!</a:t>
            </a:r>
            <a:endParaRPr lang="en-SG" dirty="0">
              <a:latin typeface="Bernard MT Condense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doni MT" pitchFamily="18" charset="0"/>
              </a:rPr>
              <a:t>Little bit about Physics…</a:t>
            </a:r>
            <a:endParaRPr lang="en-SG" dirty="0">
              <a:latin typeface="Bodoni MT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  Physics is:</a:t>
            </a:r>
          </a:p>
          <a:p>
            <a:r>
              <a:rPr lang="en-US" dirty="0" smtClean="0"/>
              <a:t>A thing</a:t>
            </a:r>
          </a:p>
          <a:p>
            <a:r>
              <a:rPr lang="en-US" dirty="0" smtClean="0"/>
              <a:t>Another thing</a:t>
            </a:r>
          </a:p>
          <a:p>
            <a:r>
              <a:rPr lang="en-US" dirty="0" smtClean="0"/>
              <a:t>Basically a thing</a:t>
            </a:r>
          </a:p>
          <a:p>
            <a:r>
              <a:rPr lang="en-US" dirty="0" smtClean="0"/>
              <a:t>Something</a:t>
            </a:r>
          </a:p>
          <a:p>
            <a:r>
              <a:rPr lang="en-US" dirty="0" smtClean="0">
                <a:latin typeface="Browallia New" pitchFamily="34" charset="-34"/>
                <a:cs typeface="Browallia New" pitchFamily="34" charset="-34"/>
              </a:rPr>
              <a:t>Mr Bontan Lingolodo created Physics</a:t>
            </a:r>
          </a:p>
          <a:p>
            <a:r>
              <a:rPr lang="en-US" dirty="0" smtClean="0">
                <a:latin typeface="Browallia New" pitchFamily="34" charset="-34"/>
                <a:cs typeface="Browallia New" pitchFamily="34" charset="-34"/>
              </a:rPr>
              <a:t>He created Physics because he wanted to. </a:t>
            </a:r>
          </a:p>
          <a:p>
            <a:r>
              <a:rPr lang="en-US" dirty="0" smtClean="0">
                <a:latin typeface="Book Antiqua" pitchFamily="18" charset="0"/>
              </a:rPr>
              <a:t>More in Fishno High School and University!    </a:t>
            </a:r>
            <a:endParaRPr lang="en-SG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Broadway" pitchFamily="82" charset="0"/>
              </a:rPr>
              <a:t>Lhearts</a:t>
            </a:r>
            <a:r>
              <a:rPr lang="en-US" dirty="0" smtClean="0">
                <a:latin typeface="Broadway" pitchFamily="82" charset="0"/>
              </a:rPr>
              <a:t> and Fishno Advertisements!</a:t>
            </a:r>
            <a:endParaRPr lang="en-SG" dirty="0">
              <a:latin typeface="Broadway" pitchFamily="82" charset="0"/>
            </a:endParaRPr>
          </a:p>
        </p:txBody>
      </p:sp>
      <p:pic>
        <p:nvPicPr>
          <p:cNvPr id="1026" name="Picture 2" descr="c:\Users\user\Downloads\Fishno Cabb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714488"/>
            <a:ext cx="4429156" cy="3357586"/>
          </a:xfrm>
          <a:prstGeom prst="rect">
            <a:avLst/>
          </a:prstGeom>
          <a:noFill/>
        </p:spPr>
      </p:pic>
      <p:pic>
        <p:nvPicPr>
          <p:cNvPr id="1027" name="Picture 3" descr="c:\Users\user\Downloads\Welcome to LHear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214554"/>
            <a:ext cx="2928958" cy="2809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itchFamily="18" charset="0"/>
              </a:rPr>
              <a:t>About LHearts</a:t>
            </a:r>
            <a:endParaRPr lang="en-SG" dirty="0">
              <a:latin typeface="Castellar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5100" dirty="0" smtClean="0">
                <a:latin typeface="Cooper Black" pitchFamily="18" charset="0"/>
              </a:rPr>
              <a:t>We are made up of 5 girls</a:t>
            </a:r>
          </a:p>
          <a:p>
            <a:r>
              <a:rPr lang="en-US" sz="5100" dirty="0" smtClean="0">
                <a:latin typeface="Cooper Black" pitchFamily="18" charset="0"/>
              </a:rPr>
              <a:t>We created Fishno University and High School</a:t>
            </a:r>
          </a:p>
          <a:p>
            <a:r>
              <a:rPr lang="en-US" sz="5100" dirty="0" smtClean="0">
                <a:latin typeface="Cooper Black" pitchFamily="18" charset="0"/>
              </a:rPr>
              <a:t>We created new words!</a:t>
            </a:r>
          </a:p>
          <a:p>
            <a:r>
              <a:rPr lang="en-US" sz="5100" dirty="0" smtClean="0">
                <a:latin typeface="Cooper Black" pitchFamily="18" charset="0"/>
              </a:rPr>
              <a:t>New words: </a:t>
            </a:r>
          </a:p>
          <a:p>
            <a:r>
              <a:rPr lang="en-US" sz="5100" dirty="0" smtClean="0">
                <a:latin typeface="Cooper Black" pitchFamily="18" charset="0"/>
              </a:rPr>
              <a:t>Boo </a:t>
            </a:r>
            <a:r>
              <a:rPr lang="en-US" sz="5100" dirty="0" err="1" smtClean="0">
                <a:latin typeface="Cooper Black" pitchFamily="18" charset="0"/>
              </a:rPr>
              <a:t>Ya</a:t>
            </a:r>
            <a:r>
              <a:rPr lang="en-US" sz="5100" dirty="0" smtClean="0">
                <a:latin typeface="Cooper Black" pitchFamily="18" charset="0"/>
              </a:rPr>
              <a:t>!</a:t>
            </a:r>
          </a:p>
          <a:p>
            <a:r>
              <a:rPr lang="en-US" sz="5100" dirty="0" smtClean="0">
                <a:latin typeface="Cooper Black" pitchFamily="18" charset="0"/>
              </a:rPr>
              <a:t>Peace!</a:t>
            </a:r>
          </a:p>
          <a:p>
            <a:r>
              <a:rPr lang="en-US" sz="5100" dirty="0" smtClean="0">
                <a:latin typeface="Cooper Black" pitchFamily="18" charset="0"/>
              </a:rPr>
              <a:t>I Dun give shit</a:t>
            </a:r>
          </a:p>
          <a:p>
            <a:r>
              <a:rPr lang="en-US" sz="5100" dirty="0" smtClean="0">
                <a:latin typeface="Cooper Black" pitchFamily="18" charset="0"/>
              </a:rPr>
              <a:t>Hush Boy</a:t>
            </a:r>
          </a:p>
          <a:p>
            <a:r>
              <a:rPr lang="en-US" sz="5100" dirty="0" smtClean="0">
                <a:latin typeface="Cooper Black" pitchFamily="18" charset="0"/>
              </a:rPr>
              <a:t>Chicken nuggets</a:t>
            </a:r>
          </a:p>
          <a:p>
            <a:r>
              <a:rPr lang="en-US" sz="5100" dirty="0" smtClean="0">
                <a:latin typeface="Cooper Black" pitchFamily="18" charset="0"/>
              </a:rPr>
              <a:t>Lollicious</a:t>
            </a:r>
          </a:p>
          <a:p>
            <a:r>
              <a:rPr lang="en-US" sz="5100" dirty="0" smtClean="0">
                <a:latin typeface="Cooper Black" pitchFamily="18" charset="0"/>
              </a:rPr>
              <a:t>Sweet </a:t>
            </a:r>
            <a:r>
              <a:rPr lang="en-US" sz="5100" dirty="0" err="1" smtClean="0">
                <a:latin typeface="Cooper Black" pitchFamily="18" charset="0"/>
              </a:rPr>
              <a:t>nibblets</a:t>
            </a:r>
            <a:endParaRPr lang="en-US" sz="5100" dirty="0" smtClean="0">
              <a:latin typeface="Cooper Black" pitchFamily="18" charset="0"/>
            </a:endParaRPr>
          </a:p>
          <a:p>
            <a:r>
              <a:rPr lang="en-US" sz="5100" dirty="0" smtClean="0">
                <a:latin typeface="Cooper Black" pitchFamily="18" charset="0"/>
              </a:rPr>
              <a:t>And more!</a:t>
            </a:r>
          </a:p>
          <a:p>
            <a:endParaRPr lang="en-US" dirty="0" smtClean="0">
              <a:latin typeface="Cooper Black" pitchFamily="18" charset="0"/>
            </a:endParaRPr>
          </a:p>
          <a:p>
            <a:pPr>
              <a:buNone/>
            </a:pPr>
            <a:r>
              <a:rPr lang="en-US" dirty="0" smtClean="0">
                <a:latin typeface="Cooper Black" pitchFamily="18" charset="0"/>
              </a:rPr>
              <a:t>                             </a:t>
            </a:r>
            <a:endParaRPr lang="en-SG" dirty="0">
              <a:latin typeface="Cooper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10667" dirty="0" smtClean="0">
                <a:solidFill>
                  <a:srgbClr val="3366FF"/>
                </a:solidFill>
                <a:latin typeface="Apple Casual"/>
                <a:cs typeface="Apple Casual"/>
              </a:rPr>
              <a:t>Thank You !</a:t>
            </a:r>
            <a:r>
              <a:rPr lang="en-SG" dirty="0" smtClean="0">
                <a:latin typeface="Apple Casual"/>
                <a:cs typeface="Apple Casual"/>
              </a:rPr>
              <a:t/>
            </a:r>
            <a:br>
              <a:rPr lang="en-SG" dirty="0" smtClean="0">
                <a:latin typeface="Apple Casual"/>
                <a:cs typeface="Apple Casual"/>
              </a:rPr>
            </a:br>
            <a:endParaRPr lang="en-SG" dirty="0">
              <a:latin typeface="Apple Casual"/>
              <a:cs typeface="Apple Casu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SG" sz="9600" dirty="0" smtClean="0">
                <a:solidFill>
                  <a:srgbClr val="FF0000"/>
                </a:solidFill>
                <a:latin typeface="Apple Casual"/>
                <a:cs typeface="Apple Casual"/>
              </a:rPr>
              <a:t>Please join Fishno &gt;</a:t>
            </a:r>
            <a:br>
              <a:rPr lang="en-SG" sz="9600" dirty="0" smtClean="0">
                <a:solidFill>
                  <a:srgbClr val="FF0000"/>
                </a:solidFill>
                <a:latin typeface="Apple Casual"/>
                <a:cs typeface="Apple Casual"/>
              </a:rPr>
            </a:br>
            <a:r>
              <a:rPr lang="en-SG" sz="9600" dirty="0" smtClean="0">
                <a:solidFill>
                  <a:srgbClr val="FF0000"/>
                </a:solidFill>
                <a:latin typeface="Apple Casual"/>
                <a:cs typeface="Apple Casual"/>
              </a:rPr>
              <a:t>BooYa!</a:t>
            </a:r>
            <a:endParaRPr lang="en-SG" sz="9600" dirty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185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LHearts</vt:lpstr>
      <vt:lpstr>An LHearts production:  Fishno High School and University</vt:lpstr>
      <vt:lpstr>More on topics taught in Fishno High School and University…</vt:lpstr>
      <vt:lpstr>Little bit about Physics…</vt:lpstr>
      <vt:lpstr>Lhearts and Fishno Advertisements!</vt:lpstr>
      <vt:lpstr>About LHearts</vt:lpstr>
      <vt:lpstr>Thank You !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LHearts</dc:title>
  <dc:creator>user</dc:creator>
  <cp:lastModifiedBy>shayna chua</cp:lastModifiedBy>
  <cp:revision>7</cp:revision>
  <dcterms:created xsi:type="dcterms:W3CDTF">2009-07-31T08:47:32Z</dcterms:created>
  <dcterms:modified xsi:type="dcterms:W3CDTF">2009-07-31T08:48:21Z</dcterms:modified>
</cp:coreProperties>
</file>